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4"/>
  </p:notesMasterIdLst>
  <p:handoutMasterIdLst>
    <p:handoutMasterId r:id="rId15"/>
  </p:handoutMasterIdLst>
  <p:sldIdLst>
    <p:sldId id="268" r:id="rId3"/>
    <p:sldId id="284" r:id="rId4"/>
    <p:sldId id="269" r:id="rId5"/>
    <p:sldId id="274" r:id="rId6"/>
    <p:sldId id="281" r:id="rId7"/>
    <p:sldId id="275" r:id="rId8"/>
    <p:sldId id="285" r:id="rId9"/>
    <p:sldId id="283" r:id="rId10"/>
    <p:sldId id="270" r:id="rId11"/>
    <p:sldId id="286" r:id="rId12"/>
    <p:sldId id="27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21D720-98A5-4966-A4D2-727CFC24A6F9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6A249B53-357A-4431-9CC4-507327F4E321}">
      <dgm:prSet phldrT="[Text]" custT="1"/>
      <dgm:spPr/>
      <dgm:t>
        <a:bodyPr/>
        <a:lstStyle/>
        <a:p>
          <a:r>
            <a:rPr lang="en-US" sz="2000" b="1" dirty="0" smtClean="0"/>
            <a:t>Ideal Village</a:t>
          </a:r>
          <a:endParaRPr lang="en-US" sz="2000" b="1" dirty="0"/>
        </a:p>
      </dgm:t>
    </dgm:pt>
    <dgm:pt modelId="{1D84DA0F-CAEF-4268-99DC-58DCDE8DA233}" type="parTrans" cxnId="{5A33D12E-B957-4D53-B64D-CCD3F18460B5}">
      <dgm:prSet/>
      <dgm:spPr/>
      <dgm:t>
        <a:bodyPr/>
        <a:lstStyle/>
        <a:p>
          <a:endParaRPr lang="en-US"/>
        </a:p>
      </dgm:t>
    </dgm:pt>
    <dgm:pt modelId="{E8856993-38BA-452F-94A9-B56EB82C6755}" type="sibTrans" cxnId="{5A33D12E-B957-4D53-B64D-CCD3F18460B5}">
      <dgm:prSet/>
      <dgm:spPr/>
      <dgm:t>
        <a:bodyPr/>
        <a:lstStyle/>
        <a:p>
          <a:endParaRPr lang="en-US"/>
        </a:p>
      </dgm:t>
    </dgm:pt>
    <dgm:pt modelId="{8F122184-9CDB-4DA2-8B2B-305872D25884}">
      <dgm:prSet phldrT="[Text]" custT="1"/>
      <dgm:spPr/>
      <dgm:t>
        <a:bodyPr/>
        <a:lstStyle/>
        <a:p>
          <a:r>
            <a:rPr lang="en-US" sz="2000" b="1" dirty="0" smtClean="0"/>
            <a:t>Digital Village </a:t>
          </a:r>
          <a:endParaRPr lang="en-US" sz="2000" b="1" dirty="0"/>
        </a:p>
      </dgm:t>
    </dgm:pt>
    <dgm:pt modelId="{C694EDD7-64B3-44CA-9486-C40A9932EEFB}" type="parTrans" cxnId="{103757A9-9D58-4E9C-978F-4EF535A4937F}">
      <dgm:prSet/>
      <dgm:spPr/>
      <dgm:t>
        <a:bodyPr/>
        <a:lstStyle/>
        <a:p>
          <a:endParaRPr lang="en-US"/>
        </a:p>
      </dgm:t>
    </dgm:pt>
    <dgm:pt modelId="{56868888-F649-4EFF-8D18-9A4BF0225AAE}" type="sibTrans" cxnId="{103757A9-9D58-4E9C-978F-4EF535A4937F}">
      <dgm:prSet/>
      <dgm:spPr/>
      <dgm:t>
        <a:bodyPr/>
        <a:lstStyle/>
        <a:p>
          <a:endParaRPr lang="en-US"/>
        </a:p>
      </dgm:t>
    </dgm:pt>
    <dgm:pt modelId="{5EB34542-8815-48E2-9F6E-00BF3A3FEC2A}">
      <dgm:prSet phldrT="[Text]" custT="1"/>
      <dgm:spPr/>
      <dgm:t>
        <a:bodyPr/>
        <a:lstStyle/>
        <a:p>
          <a:r>
            <a:rPr lang="en-US" sz="2000" b="1" dirty="0" smtClean="0"/>
            <a:t>Smart Village </a:t>
          </a:r>
          <a:endParaRPr lang="en-US" sz="2000" b="1" dirty="0"/>
        </a:p>
      </dgm:t>
    </dgm:pt>
    <dgm:pt modelId="{62F0A1E5-2E5D-40F1-B9E2-8776A602FADC}" type="parTrans" cxnId="{F0154137-EDA8-49C0-BD12-996260359376}">
      <dgm:prSet/>
      <dgm:spPr/>
      <dgm:t>
        <a:bodyPr/>
        <a:lstStyle/>
        <a:p>
          <a:endParaRPr lang="en-US"/>
        </a:p>
      </dgm:t>
    </dgm:pt>
    <dgm:pt modelId="{0414DC37-2FCE-4209-A90C-4A0DB7EE43A4}" type="sibTrans" cxnId="{F0154137-EDA8-49C0-BD12-996260359376}">
      <dgm:prSet/>
      <dgm:spPr/>
      <dgm:t>
        <a:bodyPr/>
        <a:lstStyle/>
        <a:p>
          <a:endParaRPr lang="en-US"/>
        </a:p>
      </dgm:t>
    </dgm:pt>
    <dgm:pt modelId="{4538F4A8-E383-41E6-A4AC-D56F7000B872}" type="pres">
      <dgm:prSet presAssocID="{3821D720-98A5-4966-A4D2-727CFC24A6F9}" presName="linearFlow" presStyleCnt="0">
        <dgm:presLayoutVars>
          <dgm:dir/>
          <dgm:resizeHandles val="exact"/>
        </dgm:presLayoutVars>
      </dgm:prSet>
      <dgm:spPr/>
    </dgm:pt>
    <dgm:pt modelId="{BDB70B45-96E4-4804-B16D-EB75C422AF9D}" type="pres">
      <dgm:prSet presAssocID="{6A249B53-357A-4431-9CC4-507327F4E32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A7965C-5FED-4FC1-8D20-574CE197FE6B}" type="pres">
      <dgm:prSet presAssocID="{E8856993-38BA-452F-94A9-B56EB82C6755}" presName="spacerL" presStyleCnt="0"/>
      <dgm:spPr/>
    </dgm:pt>
    <dgm:pt modelId="{9D64B95C-C801-4664-853D-809BD9ADEAE9}" type="pres">
      <dgm:prSet presAssocID="{E8856993-38BA-452F-94A9-B56EB82C6755}" presName="sibTrans" presStyleLbl="sibTrans2D1" presStyleIdx="0" presStyleCnt="2"/>
      <dgm:spPr/>
      <dgm:t>
        <a:bodyPr/>
        <a:lstStyle/>
        <a:p>
          <a:endParaRPr lang="en-US"/>
        </a:p>
      </dgm:t>
    </dgm:pt>
    <dgm:pt modelId="{BFB254C1-B524-4C2A-BE52-3AEA08E164B8}" type="pres">
      <dgm:prSet presAssocID="{E8856993-38BA-452F-94A9-B56EB82C6755}" presName="spacerR" presStyleCnt="0"/>
      <dgm:spPr/>
    </dgm:pt>
    <dgm:pt modelId="{96C43485-7916-4718-903C-17800DDA4896}" type="pres">
      <dgm:prSet presAssocID="{8F122184-9CDB-4DA2-8B2B-305872D25884}" presName="node" presStyleLbl="node1" presStyleIdx="1" presStyleCnt="3" custLinFactNeighborX="1" custLinFactNeighborY="-10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EE8290-A75B-42A4-A7A1-5B78D37B4FA7}" type="pres">
      <dgm:prSet presAssocID="{56868888-F649-4EFF-8D18-9A4BF0225AAE}" presName="spacerL" presStyleCnt="0"/>
      <dgm:spPr/>
    </dgm:pt>
    <dgm:pt modelId="{D32DEE08-3043-43C0-A327-24C91FCFEC84}" type="pres">
      <dgm:prSet presAssocID="{56868888-F649-4EFF-8D18-9A4BF0225AAE}" presName="sibTrans" presStyleLbl="sibTrans2D1" presStyleIdx="1" presStyleCnt="2"/>
      <dgm:spPr/>
      <dgm:t>
        <a:bodyPr/>
        <a:lstStyle/>
        <a:p>
          <a:endParaRPr lang="en-US"/>
        </a:p>
      </dgm:t>
    </dgm:pt>
    <dgm:pt modelId="{347B3FF7-3105-4166-B8C8-CD9F55C331FF}" type="pres">
      <dgm:prSet presAssocID="{56868888-F649-4EFF-8D18-9A4BF0225AAE}" presName="spacerR" presStyleCnt="0"/>
      <dgm:spPr/>
    </dgm:pt>
    <dgm:pt modelId="{8EA47FE3-DBFF-4941-9413-A5A0658BC42F}" type="pres">
      <dgm:prSet presAssocID="{5EB34542-8815-48E2-9F6E-00BF3A3FEC2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3757A9-9D58-4E9C-978F-4EF535A4937F}" srcId="{3821D720-98A5-4966-A4D2-727CFC24A6F9}" destId="{8F122184-9CDB-4DA2-8B2B-305872D25884}" srcOrd="1" destOrd="0" parTransId="{C694EDD7-64B3-44CA-9486-C40A9932EEFB}" sibTransId="{56868888-F649-4EFF-8D18-9A4BF0225AAE}"/>
    <dgm:cxn modelId="{A71002D5-07AE-4E6D-8C6C-D4BB95EA452D}" type="presOf" srcId="{3821D720-98A5-4966-A4D2-727CFC24A6F9}" destId="{4538F4A8-E383-41E6-A4AC-D56F7000B872}" srcOrd="0" destOrd="0" presId="urn:microsoft.com/office/officeart/2005/8/layout/equation1"/>
    <dgm:cxn modelId="{5A33D12E-B957-4D53-B64D-CCD3F18460B5}" srcId="{3821D720-98A5-4966-A4D2-727CFC24A6F9}" destId="{6A249B53-357A-4431-9CC4-507327F4E321}" srcOrd="0" destOrd="0" parTransId="{1D84DA0F-CAEF-4268-99DC-58DCDE8DA233}" sibTransId="{E8856993-38BA-452F-94A9-B56EB82C6755}"/>
    <dgm:cxn modelId="{C899084D-915E-429C-8E70-F7EC35CC1E55}" type="presOf" srcId="{5EB34542-8815-48E2-9F6E-00BF3A3FEC2A}" destId="{8EA47FE3-DBFF-4941-9413-A5A0658BC42F}" srcOrd="0" destOrd="0" presId="urn:microsoft.com/office/officeart/2005/8/layout/equation1"/>
    <dgm:cxn modelId="{410C2B13-147C-49B7-BAB8-D8512222FC53}" type="presOf" srcId="{6A249B53-357A-4431-9CC4-507327F4E321}" destId="{BDB70B45-96E4-4804-B16D-EB75C422AF9D}" srcOrd="0" destOrd="0" presId="urn:microsoft.com/office/officeart/2005/8/layout/equation1"/>
    <dgm:cxn modelId="{66A99448-82DD-4BB0-BA16-CA4418BDF070}" type="presOf" srcId="{56868888-F649-4EFF-8D18-9A4BF0225AAE}" destId="{D32DEE08-3043-43C0-A327-24C91FCFEC84}" srcOrd="0" destOrd="0" presId="urn:microsoft.com/office/officeart/2005/8/layout/equation1"/>
    <dgm:cxn modelId="{F0154137-EDA8-49C0-BD12-996260359376}" srcId="{3821D720-98A5-4966-A4D2-727CFC24A6F9}" destId="{5EB34542-8815-48E2-9F6E-00BF3A3FEC2A}" srcOrd="2" destOrd="0" parTransId="{62F0A1E5-2E5D-40F1-B9E2-8776A602FADC}" sibTransId="{0414DC37-2FCE-4209-A90C-4A0DB7EE43A4}"/>
    <dgm:cxn modelId="{C3584BE2-C984-4BC0-8ACA-F50D93F55678}" type="presOf" srcId="{8F122184-9CDB-4DA2-8B2B-305872D25884}" destId="{96C43485-7916-4718-903C-17800DDA4896}" srcOrd="0" destOrd="0" presId="urn:microsoft.com/office/officeart/2005/8/layout/equation1"/>
    <dgm:cxn modelId="{B1810A34-2CBA-4102-AF87-FD32A9038E5B}" type="presOf" srcId="{E8856993-38BA-452F-94A9-B56EB82C6755}" destId="{9D64B95C-C801-4664-853D-809BD9ADEAE9}" srcOrd="0" destOrd="0" presId="urn:microsoft.com/office/officeart/2005/8/layout/equation1"/>
    <dgm:cxn modelId="{B2739755-B98A-4451-AE57-D17F5B502768}" type="presParOf" srcId="{4538F4A8-E383-41E6-A4AC-D56F7000B872}" destId="{BDB70B45-96E4-4804-B16D-EB75C422AF9D}" srcOrd="0" destOrd="0" presId="urn:microsoft.com/office/officeart/2005/8/layout/equation1"/>
    <dgm:cxn modelId="{A25CFCE8-3B1A-48DE-8505-750FF0458B76}" type="presParOf" srcId="{4538F4A8-E383-41E6-A4AC-D56F7000B872}" destId="{41A7965C-5FED-4FC1-8D20-574CE197FE6B}" srcOrd="1" destOrd="0" presId="urn:microsoft.com/office/officeart/2005/8/layout/equation1"/>
    <dgm:cxn modelId="{8ADBF752-E295-472E-9600-4D500A97F806}" type="presParOf" srcId="{4538F4A8-E383-41E6-A4AC-D56F7000B872}" destId="{9D64B95C-C801-4664-853D-809BD9ADEAE9}" srcOrd="2" destOrd="0" presId="urn:microsoft.com/office/officeart/2005/8/layout/equation1"/>
    <dgm:cxn modelId="{228EB2F0-1670-4480-A018-AB5B56E0AFF9}" type="presParOf" srcId="{4538F4A8-E383-41E6-A4AC-D56F7000B872}" destId="{BFB254C1-B524-4C2A-BE52-3AEA08E164B8}" srcOrd="3" destOrd="0" presId="urn:microsoft.com/office/officeart/2005/8/layout/equation1"/>
    <dgm:cxn modelId="{47D001D3-5747-4A5B-97B5-7E4B409AB3DE}" type="presParOf" srcId="{4538F4A8-E383-41E6-A4AC-D56F7000B872}" destId="{96C43485-7916-4718-903C-17800DDA4896}" srcOrd="4" destOrd="0" presId="urn:microsoft.com/office/officeart/2005/8/layout/equation1"/>
    <dgm:cxn modelId="{6EF52E7C-4C8F-47D6-AFF7-AA25004A7191}" type="presParOf" srcId="{4538F4A8-E383-41E6-A4AC-D56F7000B872}" destId="{E8EE8290-A75B-42A4-A7A1-5B78D37B4FA7}" srcOrd="5" destOrd="0" presId="urn:microsoft.com/office/officeart/2005/8/layout/equation1"/>
    <dgm:cxn modelId="{AEE5D634-2F71-42B8-A7C6-EFBEC104FA8F}" type="presParOf" srcId="{4538F4A8-E383-41E6-A4AC-D56F7000B872}" destId="{D32DEE08-3043-43C0-A327-24C91FCFEC84}" srcOrd="6" destOrd="0" presId="urn:microsoft.com/office/officeart/2005/8/layout/equation1"/>
    <dgm:cxn modelId="{AD40BD72-DB95-4891-A245-5BF07201F831}" type="presParOf" srcId="{4538F4A8-E383-41E6-A4AC-D56F7000B872}" destId="{347B3FF7-3105-4166-B8C8-CD9F55C331FF}" srcOrd="7" destOrd="0" presId="urn:microsoft.com/office/officeart/2005/8/layout/equation1"/>
    <dgm:cxn modelId="{AB75B08A-F22E-415D-A1D5-84E15871EF15}" type="presParOf" srcId="{4538F4A8-E383-41E6-A4AC-D56F7000B872}" destId="{8EA47FE3-DBFF-4941-9413-A5A0658BC42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70B45-96E4-4804-B16D-EB75C422AF9D}">
      <dsp:nvSpPr>
        <dsp:cNvPr id="0" name=""/>
        <dsp:cNvSpPr/>
      </dsp:nvSpPr>
      <dsp:spPr>
        <a:xfrm>
          <a:off x="69301" y="210"/>
          <a:ext cx="1293804" cy="12938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Ideal Village</a:t>
          </a:r>
          <a:endParaRPr lang="en-US" sz="2000" b="1" kern="1200" dirty="0"/>
        </a:p>
      </dsp:txBody>
      <dsp:txXfrm>
        <a:off x="258774" y="189683"/>
        <a:ext cx="914858" cy="914858"/>
      </dsp:txXfrm>
    </dsp:sp>
    <dsp:sp modelId="{9D64B95C-C801-4664-853D-809BD9ADEAE9}">
      <dsp:nvSpPr>
        <dsp:cNvPr id="0" name=""/>
        <dsp:cNvSpPr/>
      </dsp:nvSpPr>
      <dsp:spPr>
        <a:xfrm>
          <a:off x="1468163" y="271909"/>
          <a:ext cx="750406" cy="750406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567629" y="558864"/>
        <a:ext cx="551474" cy="176496"/>
      </dsp:txXfrm>
    </dsp:sp>
    <dsp:sp modelId="{96C43485-7916-4718-903C-17800DDA4896}">
      <dsp:nvSpPr>
        <dsp:cNvPr id="0" name=""/>
        <dsp:cNvSpPr/>
      </dsp:nvSpPr>
      <dsp:spPr>
        <a:xfrm>
          <a:off x="2323628" y="0"/>
          <a:ext cx="1293804" cy="12938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Digital Village </a:t>
          </a:r>
          <a:endParaRPr lang="en-US" sz="2000" b="1" kern="1200" dirty="0"/>
        </a:p>
      </dsp:txBody>
      <dsp:txXfrm>
        <a:off x="2513101" y="189473"/>
        <a:ext cx="914858" cy="914858"/>
      </dsp:txXfrm>
    </dsp:sp>
    <dsp:sp modelId="{D32DEE08-3043-43C0-A327-24C91FCFEC84}">
      <dsp:nvSpPr>
        <dsp:cNvPr id="0" name=""/>
        <dsp:cNvSpPr/>
      </dsp:nvSpPr>
      <dsp:spPr>
        <a:xfrm>
          <a:off x="3722488" y="271909"/>
          <a:ext cx="750406" cy="750406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/>
        </a:p>
      </dsp:txBody>
      <dsp:txXfrm>
        <a:off x="3821954" y="426493"/>
        <a:ext cx="551474" cy="441238"/>
      </dsp:txXfrm>
    </dsp:sp>
    <dsp:sp modelId="{8EA47FE3-DBFF-4941-9413-A5A0658BC42F}">
      <dsp:nvSpPr>
        <dsp:cNvPr id="0" name=""/>
        <dsp:cNvSpPr/>
      </dsp:nvSpPr>
      <dsp:spPr>
        <a:xfrm>
          <a:off x="4577952" y="210"/>
          <a:ext cx="1293804" cy="12938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Smart Village </a:t>
          </a:r>
          <a:endParaRPr lang="en-US" sz="2000" b="1" kern="1200" dirty="0"/>
        </a:p>
      </dsp:txBody>
      <dsp:txXfrm>
        <a:off x="4767425" y="189683"/>
        <a:ext cx="914858" cy="914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691673"/>
            <a:ext cx="280731" cy="778847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nefivenine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383" y="154744"/>
            <a:ext cx="6858000" cy="1227048"/>
          </a:xfrm>
        </p:spPr>
        <p:txBody>
          <a:bodyPr/>
          <a:lstStyle/>
          <a:p>
            <a:r>
              <a:rPr lang="en-US" dirty="0" smtClean="0">
                <a:cs typeface="Times New Roman" panose="02020603050405020304" pitchFamily="18" charset="0"/>
              </a:rPr>
              <a:t>SMART VILLAGE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384" y="1381791"/>
            <a:ext cx="6857999" cy="51596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Guided By :- </a:t>
            </a:r>
          </a:p>
          <a:p>
            <a:r>
              <a:rPr lang="en-US" sz="2400" dirty="0" smtClean="0"/>
              <a:t>Rakesh Varma </a:t>
            </a:r>
          </a:p>
          <a:p>
            <a:r>
              <a:rPr lang="en-US" sz="2400" dirty="0" smtClean="0"/>
              <a:t>Hetash Patel</a:t>
            </a:r>
            <a:endParaRPr lang="en-US" sz="2400" dirty="0"/>
          </a:p>
          <a:p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Prepared By :- </a:t>
            </a:r>
          </a:p>
          <a:p>
            <a:r>
              <a:rPr lang="en-US" sz="2400" dirty="0" smtClean="0"/>
              <a:t>Pruthvi </a:t>
            </a:r>
            <a:r>
              <a:rPr lang="en-US" sz="2400" dirty="0" smtClean="0"/>
              <a:t>Soni </a:t>
            </a:r>
          </a:p>
          <a:p>
            <a:r>
              <a:rPr lang="en-US" sz="1800" dirty="0" smtClean="0"/>
              <a:t>EnRoll :146050316024</a:t>
            </a:r>
          </a:p>
          <a:p>
            <a:endParaRPr lang="en-US" sz="2400" dirty="0" smtClean="0"/>
          </a:p>
          <a:p>
            <a:r>
              <a:rPr lang="en-US" sz="2400" dirty="0" smtClean="0"/>
              <a:t>Akil </a:t>
            </a:r>
            <a:r>
              <a:rPr lang="en-US" sz="2400" dirty="0" smtClean="0"/>
              <a:t>Shakih </a:t>
            </a:r>
          </a:p>
          <a:p>
            <a:pPr lvl="0"/>
            <a:r>
              <a:rPr lang="en-US" sz="1800" dirty="0" smtClean="0">
                <a:solidFill>
                  <a:srgbClr val="404040"/>
                </a:solidFill>
              </a:rPr>
              <a:t>EnRoll :146050316029</a:t>
            </a:r>
            <a:endParaRPr lang="en-US" sz="1800" dirty="0">
              <a:solidFill>
                <a:srgbClr val="404040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3200" dirty="0" smtClean="0"/>
              <a:t>	B&amp;B Institude of Technology </a:t>
            </a:r>
          </a:p>
          <a:p>
            <a:r>
              <a:rPr lang="en-US" dirty="0" smtClean="0"/>
              <a:t>	   Information Technology (IT)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SYSTEM REQUIREMENTS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76400"/>
            <a:ext cx="9372600" cy="46485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HAERDWARE &amp; SOFTWARE REQUIREMENTS </a:t>
            </a:r>
          </a:p>
          <a:p>
            <a:r>
              <a:rPr lang="en-US" dirty="0" smtClean="0"/>
              <a:t>Front-End: Google Chrome.</a:t>
            </a:r>
          </a:p>
          <a:p>
            <a:r>
              <a:rPr lang="en-US" dirty="0" smtClean="0"/>
              <a:t>Back-End : Notepad ++Editor ,Atom Editor.  </a:t>
            </a:r>
          </a:p>
          <a:p>
            <a:r>
              <a:rPr lang="en-US" dirty="0" smtClean="0"/>
              <a:t>Documentation Tool : MS 2016.</a:t>
            </a:r>
          </a:p>
          <a:p>
            <a:r>
              <a:rPr lang="en-US" dirty="0" smtClean="0"/>
              <a:t>Presentation Tool : MS POINT 2016.</a:t>
            </a:r>
          </a:p>
        </p:txBody>
      </p:sp>
    </p:spTree>
    <p:extLst>
      <p:ext uri="{BB962C8B-B14F-4D97-AF65-F5344CB8AC3E}">
        <p14:creationId xmlns:p14="http://schemas.microsoft.com/office/powerpoint/2010/main" val="223900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CONTENTS AND GLANCES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PROFILE </a:t>
            </a:r>
          </a:p>
          <a:p>
            <a:r>
              <a:rPr lang="en-US" dirty="0" smtClean="0"/>
              <a:t>GUI </a:t>
            </a:r>
            <a:r>
              <a:rPr lang="en-US" dirty="0" smtClean="0"/>
              <a:t>OF WEBSITE </a:t>
            </a:r>
            <a:endParaRPr lang="en-US" dirty="0" smtClean="0"/>
          </a:p>
          <a:p>
            <a:r>
              <a:rPr lang="en-US" dirty="0" smtClean="0"/>
              <a:t>REFERENCES</a:t>
            </a:r>
          </a:p>
          <a:p>
            <a:r>
              <a:rPr lang="en-US" dirty="0" smtClean="0"/>
              <a:t>SYSTEM </a:t>
            </a:r>
            <a:r>
              <a:rPr lang="en-US" dirty="0" smtClean="0"/>
              <a:t>REQUIREMENTS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8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PROFILE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7982" y="1676399"/>
            <a:ext cx="9372600" cy="49856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     SMART VILLAGE 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en-US" sz="3600" dirty="0" smtClean="0"/>
          </a:p>
          <a:p>
            <a:pPr marL="0" indent="0" algn="ctr">
              <a:buNone/>
            </a:pPr>
            <a:r>
              <a:rPr lang="en-US" b="1" dirty="0" smtClean="0"/>
              <a:t>S </a:t>
            </a:r>
            <a:r>
              <a:rPr lang="en-US" dirty="0" smtClean="0"/>
              <a:t>ocial </a:t>
            </a:r>
          </a:p>
          <a:p>
            <a:pPr marL="0" indent="0" algn="ctr">
              <a:buNone/>
            </a:pPr>
            <a:r>
              <a:rPr lang="en-US" b="1" dirty="0" smtClean="0"/>
              <a:t>M</a:t>
            </a:r>
            <a:r>
              <a:rPr lang="en-US" dirty="0" smtClean="0"/>
              <a:t> odern </a:t>
            </a:r>
          </a:p>
          <a:p>
            <a:pPr marL="0" indent="0" algn="ctr">
              <a:buNone/>
            </a:pPr>
            <a:r>
              <a:rPr lang="en-US" b="1" dirty="0" smtClean="0"/>
              <a:t>A </a:t>
            </a:r>
            <a:r>
              <a:rPr lang="en-US" dirty="0" smtClean="0"/>
              <a:t>ware </a:t>
            </a:r>
          </a:p>
          <a:p>
            <a:pPr marL="0" indent="0" algn="ctr">
              <a:buNone/>
            </a:pPr>
            <a:r>
              <a:rPr lang="en-US" b="1" dirty="0" smtClean="0"/>
              <a:t>R </a:t>
            </a:r>
            <a:r>
              <a:rPr lang="en-US" dirty="0" smtClean="0"/>
              <a:t>esponsive</a:t>
            </a:r>
          </a:p>
          <a:p>
            <a:pPr marL="0" indent="0" algn="ctr">
              <a:buNone/>
            </a:pPr>
            <a:r>
              <a:rPr lang="en-US" b="1" dirty="0" smtClean="0"/>
              <a:t>T </a:t>
            </a:r>
            <a:r>
              <a:rPr lang="en-US" dirty="0" smtClean="0"/>
              <a:t>echnology</a:t>
            </a:r>
            <a:endParaRPr lang="en-US" b="1" dirty="0" smtClean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669884136"/>
              </p:ext>
            </p:extLst>
          </p:nvPr>
        </p:nvGraphicFramePr>
        <p:xfrm>
          <a:off x="3443752" y="2360359"/>
          <a:ext cx="5941059" cy="1294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1734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GUI OF </a:t>
            </a:r>
            <a:r>
              <a:rPr lang="en-US" dirty="0" smtClean="0"/>
              <a:t>WEBSITE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77689" y="1558834"/>
            <a:ext cx="4579620" cy="439783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HOME PAGE </a:t>
            </a:r>
            <a:endParaRPr lang="en-US" sz="28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794" y="2116183"/>
            <a:ext cx="8972006" cy="4390566"/>
          </a:xfrm>
        </p:spPr>
      </p:pic>
    </p:spTree>
    <p:extLst>
      <p:ext uri="{BB962C8B-B14F-4D97-AF65-F5344CB8AC3E}">
        <p14:creationId xmlns:p14="http://schemas.microsoft.com/office/powerpoint/2010/main" val="13978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944" y="744582"/>
            <a:ext cx="8251112" cy="627018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rgbClr val="1BDCFF"/>
                </a:solidFill>
              </a:rPr>
              <a:t>GUI OF WEBSITE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944" y="1841864"/>
            <a:ext cx="8705176" cy="4575048"/>
          </a:xfrm>
        </p:spPr>
      </p:pic>
      <p:sp>
        <p:nvSpPr>
          <p:cNvPr id="12" name="TextBox 11"/>
          <p:cNvSpPr txBox="1"/>
          <p:nvPr/>
        </p:nvSpPr>
        <p:spPr>
          <a:xfrm>
            <a:off x="4557848" y="1318644"/>
            <a:ext cx="4219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HOME PAGE WITH SLIDER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0775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16041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1BDCFF"/>
                </a:solidFill>
              </a:rPr>
              <a:t>GUI OF WEBSITE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76056" y="1541417"/>
            <a:ext cx="4598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SIGN UP! PAGE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644" y="2064637"/>
            <a:ext cx="7066949" cy="46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0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16041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1BDCFF"/>
                </a:solidFill>
              </a:rPr>
              <a:t>GUI OF WEBSITE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76056" y="1541417"/>
            <a:ext cx="4598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EMBEDDED GOOGLE MAP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97" y="2064637"/>
            <a:ext cx="10567852" cy="418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https://villageinfo.in</a:t>
            </a:r>
            <a:endParaRPr lang="en-US" dirty="0" smtClean="0"/>
          </a:p>
          <a:p>
            <a:r>
              <a:rPr lang="en-US" dirty="0"/>
              <a:t>http://soki.in/</a:t>
            </a:r>
            <a:endParaRPr lang="en-US" dirty="0" smtClean="0"/>
          </a:p>
          <a:p>
            <a:r>
              <a:rPr lang="en-US" dirty="0">
                <a:hlinkClick r:id="rId2"/>
              </a:rPr>
              <a:t>http://www.onefivenine.com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http://www.wikivillage.in/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9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SYSTEM REQUIREMENTS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76400"/>
            <a:ext cx="9372600" cy="464851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ym typeface="Wingdings" panose="05000000000000000000" pitchFamily="2" charset="2"/>
              </a:rPr>
              <a:t>There are two ENTITYS..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USERS:</a:t>
            </a:r>
          </a:p>
          <a:p>
            <a:r>
              <a:rPr lang="en-US" sz="2000" dirty="0" smtClean="0"/>
              <a:t>Sign! Up and Login. </a:t>
            </a:r>
          </a:p>
          <a:p>
            <a:r>
              <a:rPr lang="en-US" sz="2000" dirty="0" smtClean="0"/>
              <a:t>Give reviews.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ADMIN: </a:t>
            </a:r>
          </a:p>
          <a:p>
            <a:r>
              <a:rPr lang="en-US" sz="2000" dirty="0" smtClean="0"/>
              <a:t>Have a Full Control. </a:t>
            </a:r>
          </a:p>
          <a:p>
            <a:r>
              <a:rPr lang="en-US" sz="2000" dirty="0" smtClean="0"/>
              <a:t>Active on the ouestion rases by user.</a:t>
            </a:r>
          </a:p>
          <a:p>
            <a:r>
              <a:rPr lang="en-US" sz="2000" dirty="0" smtClean="0"/>
              <a:t>Maintain website up to date. 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>
              <a:buNone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1EF0E57-12D2-4B54-A790-AA6D167593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0</TotalTime>
  <Words>167</Words>
  <Application>Microsoft Office PowerPoint</Application>
  <PresentationFormat>Widescreen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Times New Roman</vt:lpstr>
      <vt:lpstr>Wingdings</vt:lpstr>
      <vt:lpstr>Wireframe Building 16x9</vt:lpstr>
      <vt:lpstr>SMART VILLAGE</vt:lpstr>
      <vt:lpstr>CONTENTS AND GLANCES</vt:lpstr>
      <vt:lpstr>PROJECT PROFILE </vt:lpstr>
      <vt:lpstr>GUI OF WEBSITE </vt:lpstr>
      <vt:lpstr>GUI OF WEBSITE</vt:lpstr>
      <vt:lpstr>GUI OF WEBSITE</vt:lpstr>
      <vt:lpstr>GUI OF WEBSITE</vt:lpstr>
      <vt:lpstr>REFERENCES</vt:lpstr>
      <vt:lpstr>SYSTEM REQUIREMENTS </vt:lpstr>
      <vt:lpstr>SYSTEM REQUIREMENTS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2016-10-18T06:55:13Z</dcterms:created>
  <dcterms:modified xsi:type="dcterms:W3CDTF">2016-10-20T16:57:09Z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TC030310279991</vt:lpwstr>
  </property>
</Properties>
</file>